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48" r:id="rId5"/>
  </p:sldMasterIdLst>
  <p:notesMasterIdLst>
    <p:notesMasterId r:id="rId10"/>
  </p:notesMasterIdLst>
  <p:handoutMasterIdLst>
    <p:handoutMasterId r:id="rId11"/>
  </p:handoutMasterIdLst>
  <p:sldIdLst>
    <p:sldId id="265" r:id="rId6"/>
    <p:sldId id="266" r:id="rId7"/>
    <p:sldId id="260" r:id="rId8"/>
    <p:sldId id="275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4B"/>
    <a:srgbClr val="87764E"/>
    <a:srgbClr val="98531C"/>
    <a:srgbClr val="9853DA"/>
    <a:srgbClr val="634C9A"/>
    <a:srgbClr val="00788B"/>
    <a:srgbClr val="BF7D35"/>
    <a:srgbClr val="00A8E7"/>
    <a:srgbClr val="C97DB1"/>
    <a:srgbClr val="C07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CDFD3-E812-4DB4-A2F2-13C933620B98}" v="2" dt="2024-04-10T11:02:50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4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8" d="100"/>
          <a:sy n="138" d="100"/>
        </p:scale>
        <p:origin x="-47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Stormoen Pedersen" userId="40eb1a4c-fc42-4adc-8e78-2174c54221c4" providerId="ADAL" clId="{E7ACDFD3-E812-4DB4-A2F2-13C933620B98}"/>
    <pc:docChg chg="addSld delSld modSld">
      <pc:chgData name="Claudia Stormoen Pedersen" userId="40eb1a4c-fc42-4adc-8e78-2174c54221c4" providerId="ADAL" clId="{E7ACDFD3-E812-4DB4-A2F2-13C933620B98}" dt="2024-04-10T11:02:50.154" v="2"/>
      <pc:docMkLst>
        <pc:docMk/>
      </pc:docMkLst>
      <pc:sldChg chg="add del">
        <pc:chgData name="Claudia Stormoen Pedersen" userId="40eb1a4c-fc42-4adc-8e78-2174c54221c4" providerId="ADAL" clId="{E7ACDFD3-E812-4DB4-A2F2-13C933620B98}" dt="2024-04-10T11:02:32.571" v="1" actId="47"/>
        <pc:sldMkLst>
          <pc:docMk/>
          <pc:sldMk cId="0" sldId="267"/>
        </pc:sldMkLst>
      </pc:sldChg>
      <pc:sldChg chg="add">
        <pc:chgData name="Claudia Stormoen Pedersen" userId="40eb1a4c-fc42-4adc-8e78-2174c54221c4" providerId="ADAL" clId="{E7ACDFD3-E812-4DB4-A2F2-13C933620B98}" dt="2024-04-10T11:02:50.154" v="2"/>
        <pc:sldMkLst>
          <pc:docMk/>
          <pc:sldMk cId="2478063849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36F9978-E39D-46CB-B025-F8332763A5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46EC205-5FDA-4F66-B3A5-E53C1D46F6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675CD3-C3EC-4070-9611-739D0C0D06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758331C-4655-473A-892B-F38DB30521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177346-9D69-4B00-B826-81B89E46DBF6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6A93E-985B-4C9F-857D-9913930E85E4}" type="datetimeFigureOut">
              <a:rPr lang="en-DK" smtClean="0"/>
              <a:t>10/04/2024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68013-F9BB-4EF2-937C-1D67562E0302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6951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3B19C-E202-4D0F-8FC3-78192BB308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0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F370E-453A-8741-2CA4-C707DF879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083" y="1457747"/>
            <a:ext cx="11535835" cy="12261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baseline="0">
                <a:solidFill>
                  <a:srgbClr val="00714B"/>
                </a:solidFill>
                <a:latin typeface="+mn-lt"/>
              </a:defRPr>
            </a:lvl1pPr>
            <a:lvl2pPr marL="457200" indent="0" algn="l">
              <a:buNone/>
              <a:defRPr sz="2400"/>
            </a:lvl2pPr>
            <a:lvl3pPr marL="914400" indent="0" algn="l">
              <a:buNone/>
              <a:defRPr sz="2400"/>
            </a:lvl3pPr>
            <a:lvl4pPr marL="1371600" indent="0" algn="l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98AA64-11D3-9D60-8FD9-916AF9F7CC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083" y="2782538"/>
            <a:ext cx="11506200" cy="3273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Authors and other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4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CB425F-2E21-07E2-EAAA-B1C74FF8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1435474"/>
            <a:ext cx="11580700" cy="930470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0071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90150-CA7E-F902-492B-A03342D40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024" y="2434441"/>
            <a:ext cx="11580700" cy="359822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69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11B230-4A66-7680-2FF8-0AB6837B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1423590"/>
            <a:ext cx="11580700" cy="1137423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0071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31A7A-A8B9-2B45-1F1A-F298544DE8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024" y="2664135"/>
            <a:ext cx="11640893" cy="3368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731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6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4EDE1-3BF5-DB79-5868-2251FF663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B3D13-F3BC-48A9-96BF-9BEBA5394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43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739476-8B4D-680D-1D92-84733FD6C97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3024" y="2541494"/>
            <a:ext cx="11640893" cy="331320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3A646-731F-23C0-A94D-5768B69A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55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B9CB3634-301A-90BC-63FC-575E9C3E9E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1" y="1614487"/>
            <a:ext cx="7950199" cy="447198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B2E63AA-0745-9C7A-A483-C122707ED656}"/>
              </a:ext>
            </a:extLst>
          </p:cNvPr>
          <p:cNvGrpSpPr>
            <a:grpSpLocks/>
          </p:cNvGrpSpPr>
          <p:nvPr/>
        </p:nvGrpSpPr>
        <p:grpSpPr>
          <a:xfrm>
            <a:off x="539353" y="1614487"/>
            <a:ext cx="702469" cy="4471987"/>
            <a:chOff x="539353" y="439738"/>
            <a:chExt cx="702469" cy="7493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2DCC5C-220B-1313-0F5A-04087A10A39A}"/>
                </a:ext>
              </a:extLst>
            </p:cNvPr>
            <p:cNvSpPr>
              <a:spLocks/>
            </p:cNvSpPr>
            <p:nvPr/>
          </p:nvSpPr>
          <p:spPr>
            <a:xfrm>
              <a:off x="539353" y="439738"/>
              <a:ext cx="222647" cy="749300"/>
            </a:xfrm>
            <a:prstGeom prst="rect">
              <a:avLst/>
            </a:prstGeom>
            <a:solidFill>
              <a:srgbClr val="E61F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41DC95-665C-9CBF-29B9-312F186406EF}"/>
                </a:ext>
              </a:extLst>
            </p:cNvPr>
            <p:cNvSpPr>
              <a:spLocks/>
            </p:cNvSpPr>
            <p:nvPr/>
          </p:nvSpPr>
          <p:spPr>
            <a:xfrm>
              <a:off x="787004" y="439738"/>
              <a:ext cx="114299" cy="749300"/>
            </a:xfrm>
            <a:prstGeom prst="rect">
              <a:avLst/>
            </a:prstGeom>
            <a:solidFill>
              <a:srgbClr val="E61F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72F6F6F-A87E-F0ED-F868-3467FF80492D}"/>
                </a:ext>
              </a:extLst>
            </p:cNvPr>
            <p:cNvSpPr>
              <a:spLocks/>
            </p:cNvSpPr>
            <p:nvPr/>
          </p:nvSpPr>
          <p:spPr>
            <a:xfrm>
              <a:off x="926307" y="439738"/>
              <a:ext cx="315515" cy="749300"/>
            </a:xfrm>
            <a:prstGeom prst="rect">
              <a:avLst/>
            </a:prstGeom>
            <a:solidFill>
              <a:srgbClr val="E61F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3193E06-D0EA-A4C8-69CA-FAAA85CE8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996"/>
            <a:ext cx="12192000" cy="59893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B1C7AB8-4202-4AFD-8BE4-88A46690D2F8}"/>
              </a:ext>
            </a:extLst>
          </p:cNvPr>
          <p:cNvGrpSpPr/>
          <p:nvPr/>
        </p:nvGrpSpPr>
        <p:grpSpPr>
          <a:xfrm>
            <a:off x="1467708" y="4182612"/>
            <a:ext cx="7767707" cy="1654524"/>
            <a:chOff x="679186" y="2589245"/>
            <a:chExt cx="8213525" cy="174948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DF7B9DE-4A05-466B-B730-27F5EAB74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86" y="2589245"/>
              <a:ext cx="839754" cy="83975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2AA1555-95B2-4C3E-922C-42F237CF5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07" y="2589245"/>
              <a:ext cx="839754" cy="83975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139A83E-B227-4676-B173-C61C0899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628" y="2589245"/>
              <a:ext cx="839754" cy="83975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16CE1BB-EAA1-468D-8F0E-171D5C443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349" y="2589245"/>
              <a:ext cx="839754" cy="83975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6AEFA07-F7CC-4CDA-8A7C-A0434530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070" y="2589245"/>
              <a:ext cx="839754" cy="8397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0A4C85E-9E30-424D-B5C3-AE45F2C22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791" y="2589245"/>
              <a:ext cx="839754" cy="83975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EB3645-EC73-4DF0-B35B-F4D9D3CBD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512" y="2589245"/>
              <a:ext cx="839754" cy="83975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E5F081F-4D10-4381-922F-C5E50F680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1233" y="2589245"/>
              <a:ext cx="839754" cy="83975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F36F18-5B95-4BA8-95F5-1F91A2B62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957" y="2589245"/>
              <a:ext cx="839754" cy="83975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498E4B3-36C3-41E5-8888-9A35CDD5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86" y="3498974"/>
              <a:ext cx="839754" cy="83975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BDD3899-762D-4477-86A0-E1E7C600A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907" y="3498974"/>
              <a:ext cx="839754" cy="83975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ACC5C19-512B-4DD8-8148-1F2C63CEC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628" y="3498974"/>
              <a:ext cx="839754" cy="83975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FE7BBF1-E342-4E31-9304-6E5A0D148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349" y="3498974"/>
              <a:ext cx="839754" cy="83975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10B01F8-C71C-42C3-8CDA-A0823A0DA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070" y="3498974"/>
              <a:ext cx="839754" cy="83975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ED64EA4-DB9B-458C-B3B7-50B2EE2F7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791" y="3498974"/>
              <a:ext cx="839754" cy="83975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6CB0BCF-307C-4545-A752-9570C2C8C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512" y="3498974"/>
              <a:ext cx="839754" cy="83975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B605404-ED68-4458-B979-34A183A9D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1233" y="3498974"/>
              <a:ext cx="839754" cy="839754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BC1B6D-E4F9-4CDB-9949-0653B4CDE989}"/>
              </a:ext>
            </a:extLst>
          </p:cNvPr>
          <p:cNvGrpSpPr/>
          <p:nvPr/>
        </p:nvGrpSpPr>
        <p:grpSpPr>
          <a:xfrm>
            <a:off x="1357561" y="2266852"/>
            <a:ext cx="7786439" cy="2064434"/>
            <a:chOff x="1784395" y="2232879"/>
            <a:chExt cx="7786439" cy="206443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7985DA-D3B4-41C3-B031-FA669AABE505}"/>
                </a:ext>
              </a:extLst>
            </p:cNvPr>
            <p:cNvSpPr txBox="1">
              <a:spLocks/>
            </p:cNvSpPr>
            <p:nvPr/>
          </p:nvSpPr>
          <p:spPr>
            <a:xfrm>
              <a:off x="1826873" y="3466316"/>
              <a:ext cx="77439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1E3768"/>
                  </a:solidFill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r>
                <a:rPr lang="en-US" sz="2400" b="0" dirty="0"/>
                <a:t>Serving Society for the Benefit of People and Planet </a:t>
              </a:r>
              <a:br>
                <a:rPr lang="en-US" sz="2400" b="0" dirty="0"/>
              </a:br>
              <a:endParaRPr lang="en-GB" sz="2400" b="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EB9D1F-940F-432E-ACAA-FF1371CE000E}"/>
                </a:ext>
              </a:extLst>
            </p:cNvPr>
            <p:cNvSpPr txBox="1">
              <a:spLocks/>
            </p:cNvSpPr>
            <p:nvPr/>
          </p:nvSpPr>
          <p:spPr>
            <a:xfrm>
              <a:off x="1784395" y="2232879"/>
              <a:ext cx="37673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4000" b="1" dirty="0">
                  <a:solidFill>
                    <a:srgbClr val="E61F24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Commission #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9793772-5A6E-4C8D-8778-C89064573ADE}"/>
                </a:ext>
              </a:extLst>
            </p:cNvPr>
            <p:cNvSpPr txBox="1"/>
            <p:nvPr/>
          </p:nvSpPr>
          <p:spPr>
            <a:xfrm>
              <a:off x="1828844" y="2914800"/>
              <a:ext cx="4267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1E3768"/>
                  </a:solidFill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r>
                <a:rPr lang="en-GB" sz="1800" dirty="0"/>
                <a:t>Commission’s name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10E2C58-D70F-44C6-8347-9C5D03A3C754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52" y="3329307"/>
              <a:ext cx="4023134" cy="0"/>
            </a:xfrm>
            <a:prstGeom prst="line">
              <a:avLst/>
            </a:prstGeom>
            <a:ln>
              <a:solidFill>
                <a:srgbClr val="E6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9481249-803E-43BC-AD28-19A459F7E096}"/>
              </a:ext>
            </a:extLst>
          </p:cNvPr>
          <p:cNvGrpSpPr>
            <a:grpSpLocks/>
          </p:cNvGrpSpPr>
          <p:nvPr/>
        </p:nvGrpSpPr>
        <p:grpSpPr>
          <a:xfrm>
            <a:off x="1381143" y="1600283"/>
            <a:ext cx="7432065" cy="627910"/>
            <a:chOff x="1283633" y="1604187"/>
            <a:chExt cx="6192934" cy="523220"/>
          </a:xfrm>
        </p:grpSpPr>
        <p:pic>
          <p:nvPicPr>
            <p:cNvPr id="55" name="Picture 54" descr="A blue text with a green and yellow letter&#10;&#10;Description automatically generated with medium confidence">
              <a:extLst>
                <a:ext uri="{FF2B5EF4-FFF2-40B4-BE49-F238E27FC236}">
                  <a16:creationId xmlns:a16="http://schemas.microsoft.com/office/drawing/2014/main" id="{7C0732DA-7627-4A44-B6B4-729BC91F6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33" y="1604187"/>
              <a:ext cx="2859111" cy="52322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C29CBBD-0A5F-44C5-94CF-CD50B051FA90}"/>
                </a:ext>
              </a:extLst>
            </p:cNvPr>
            <p:cNvSpPr txBox="1">
              <a:spLocks/>
            </p:cNvSpPr>
            <p:nvPr/>
          </p:nvSpPr>
          <p:spPr>
            <a:xfrm>
              <a:off x="4142744" y="1634964"/>
              <a:ext cx="3333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9DD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International Federation of Surveyors supports the Sustainable Development Goals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252D339-454C-4313-BC5A-35439BF10816}"/>
                </a:ext>
              </a:extLst>
            </p:cNvPr>
            <p:cNvCxnSpPr>
              <a:cxnSpLocks/>
            </p:cNvCxnSpPr>
            <p:nvPr/>
          </p:nvCxnSpPr>
          <p:spPr>
            <a:xfrm>
              <a:off x="4130278" y="1693069"/>
              <a:ext cx="0" cy="330994"/>
            </a:xfrm>
            <a:prstGeom prst="line">
              <a:avLst/>
            </a:prstGeom>
            <a:ln>
              <a:solidFill>
                <a:srgbClr val="009D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80638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G 2022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G2022 emplate_4_3.potx" id="{97384E3B-5F9A-475F-B594-2C8BA1BEDB08}" vid="{C6288838-DA69-415B-AE8D-392A639A04AF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67A74"/>
      </a:hlink>
      <a:folHlink>
        <a:srgbClr val="007A74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66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G2022 emplate_4_3.potx" id="{97384E3B-5F9A-475F-B594-2C8BA1BEDB08}" vid="{69DA5AE3-D735-4893-B18A-BB186404E8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B5E84500DE5478FA9845555F43FF1" ma:contentTypeVersion="15" ma:contentTypeDescription="Create a new document." ma:contentTypeScope="" ma:versionID="bdb757f47e72e53d74dbc7d43ba3fc61">
  <xsd:schema xmlns:xsd="http://www.w3.org/2001/XMLSchema" xmlns:xs="http://www.w3.org/2001/XMLSchema" xmlns:p="http://schemas.microsoft.com/office/2006/metadata/properties" xmlns:ns2="c5173c51-eb73-4eeb-9291-1777a73b092c" xmlns:ns3="05fc2cc5-f5d7-4e56-8b55-6add591fac8d" targetNamespace="http://schemas.microsoft.com/office/2006/metadata/properties" ma:root="true" ma:fieldsID="7d6d4b59a24d4042d8af0356c25cddac" ns2:_="" ns3:_="">
    <xsd:import namespace="c5173c51-eb73-4eeb-9291-1777a73b092c"/>
    <xsd:import namespace="05fc2cc5-f5d7-4e56-8b55-6add591fac8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73c51-eb73-4eeb-9291-1777a73b09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12e7077f-8b8d-4297-bb58-c48d3e674f24}" ma:internalName="TaxCatchAll" ma:showField="CatchAllData" ma:web="c5173c51-eb73-4eeb-9291-1777a73b09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2cc5-f5d7-4e56-8b55-6add591fac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3be2a6d-4965-4b57-b91d-25e72565b5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C9429D-0CBF-47FB-9BF9-79E77AB12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173c51-eb73-4eeb-9291-1777a73b092c"/>
    <ds:schemaRef ds:uri="05fc2cc5-f5d7-4e56-8b55-6add591fac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E03FD3-D64D-4911-899D-E1DDEB2EBA8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E800C24-FFA8-4E4C-89EA-13C55FCC9D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FIG2022_template_16_9</Template>
  <TotalTime>18</TotalTime>
  <Words>24</Words>
  <Application>Microsoft Office PowerPoint</Application>
  <PresentationFormat>Widescreen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Arial Narrow</vt:lpstr>
      <vt:lpstr>Roboto</vt:lpstr>
      <vt:lpstr>Roboto Black</vt:lpstr>
      <vt:lpstr>Custom Design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Claudia Stormoen Pedersen</cp:lastModifiedBy>
  <cp:revision>5</cp:revision>
  <dcterms:created xsi:type="dcterms:W3CDTF">2022-06-06T09:05:14Z</dcterms:created>
  <dcterms:modified xsi:type="dcterms:W3CDTF">2024-04-10T11:02:59Z</dcterms:modified>
</cp:coreProperties>
</file>